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303" r:id="rId3"/>
    <p:sldId id="29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80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422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612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989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9438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88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90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2034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280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4301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0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2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2583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713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57345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72179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908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1002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85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40251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7837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69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774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29343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72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027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4555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4863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3299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960002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32964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903820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018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41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82579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61262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705974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80975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30041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87004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644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7928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88539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03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40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5181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29376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618879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41294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09044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87263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91386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994459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730381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01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3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34261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163616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417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5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840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884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7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/>
          <a:lstStyle/>
          <a:p>
            <a:pPr algn="ctr"/>
            <a:r>
              <a:rPr lang="en-US" dirty="0"/>
              <a:t>Today's Presentation Overview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Introduction of the presenter</a:t>
            </a:r>
          </a:p>
          <a:p>
            <a:endParaRPr lang="en-US" dirty="0"/>
          </a:p>
          <a:p>
            <a:r>
              <a:rPr lang="en-US" dirty="0"/>
              <a:t>Audience interaction strategies</a:t>
            </a:r>
          </a:p>
          <a:p>
            <a:endParaRPr lang="en-US" dirty="0"/>
          </a:p>
          <a:p>
            <a:r>
              <a:rPr lang="en-US" dirty="0"/>
              <a:t>Principles of compelling slide design</a:t>
            </a:r>
          </a:p>
          <a:p>
            <a:endParaRPr lang="en-US" dirty="0"/>
          </a:p>
          <a:p>
            <a:r>
              <a:rPr lang="en-US" dirty="0"/>
              <a:t>Public speaking tips</a:t>
            </a:r>
          </a:p>
          <a:p>
            <a:endParaRPr lang="en-US" dirty="0"/>
          </a:p>
          <a:p>
            <a:r>
              <a:rPr lang="en-US" dirty="0"/>
              <a:t>Final Q&amp;A and summary</a:t>
            </a:r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92D0-0FE8-791C-03D2-681B4225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07E9-4651-E1D0-CBD3-1FDEA2AB706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Start your presentation with a captivating hook and a clear objective.</a:t>
            </a:r>
          </a:p>
          <a:p>
            <a:r>
              <a:rPr lang="en-US" dirty="0"/>
              <a:t>Maintain attention using stories, questions, and direct eye contact.</a:t>
            </a:r>
          </a:p>
          <a:p>
            <a:r>
              <a:rPr lang="en-US" dirty="0"/>
              <a:t>Ensure every visual supports your narrative.</a:t>
            </a:r>
          </a:p>
          <a:p>
            <a:r>
              <a:rPr lang="en-US" dirty="0"/>
              <a:t>Finish confidently with a memorable closing message.</a:t>
            </a:r>
          </a:p>
        </p:txBody>
      </p:sp>
    </p:spTree>
    <p:extLst>
      <p:ext uri="{BB962C8B-B14F-4D97-AF65-F5344CB8AC3E}">
        <p14:creationId xmlns:p14="http://schemas.microsoft.com/office/powerpoint/2010/main" val="421367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0297-717F-07B9-5E57-0DEE4A97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The Power of Visual Communication</a:t>
            </a:r>
          </a:p>
        </p:txBody>
      </p:sp>
      <p:pic>
        <p:nvPicPr>
          <p:cNvPr id="7" name="Picture Placeholder 6" descr="A grey purse with a gold buckle">
            <a:extLst>
              <a:ext uri="{FF2B5EF4-FFF2-40B4-BE49-F238E27FC236}">
                <a16:creationId xmlns:a16="http://schemas.microsoft.com/office/drawing/2014/main" id="{0C8C0C38-0DDA-72B2-850A-78E62471C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5" r="602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F5E30-BDF1-B577-C949-283A7E63789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Studies reveal that visuals account for up to 35% of audience recall.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Use authentic, high-quality images to build trust.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Incorporate motion graphics judiciously to emphasize key points.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Infographics simplify complex data into digestible insights.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Avoid overcrowding slides with text; less is more.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Maintain consistent use of brand elements for a professional look.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1748278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131</Words>
  <Application>Microsoft Office PowerPoint</Application>
  <PresentationFormat>와이드스크린</PresentationFormat>
  <Paragraphs>27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Karla</vt:lpstr>
      <vt:lpstr>Univers Condensed Light</vt:lpstr>
      <vt:lpstr>Modern Geometric</vt:lpstr>
      <vt:lpstr>Today's Presentation Overview</vt:lpstr>
      <vt:lpstr>Key Takeaways</vt:lpstr>
      <vt:lpstr>The Power of Visual Communication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3</cp:revision>
  <dcterms:created xsi:type="dcterms:W3CDTF">2025-05-07T09:22:05Z</dcterms:created>
  <dcterms:modified xsi:type="dcterms:W3CDTF">2025-05-10T11:20:16Z</dcterms:modified>
</cp:coreProperties>
</file>

<file path=docProps/thumbnail.jpeg>
</file>